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5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4490741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днем кратковременный дождь, гроза. Ветер юго-западный 9-14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13-15, днем 28-30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5-10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15-17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06079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037930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28247</TotalTime>
  <Words>597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4329</cp:revision>
  <cp:lastPrinted>2021-07-01T03:56:27Z</cp:lastPrinted>
  <dcterms:created xsi:type="dcterms:W3CDTF">2018-03-27T06:03:00Z</dcterms:created>
  <dcterms:modified xsi:type="dcterms:W3CDTF">2026-05-24T06:13:55Z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